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7" r:id="rId3"/>
    <p:sldId id="266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69" r:id="rId12"/>
    <p:sldId id="271" r:id="rId13"/>
    <p:sldId id="270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강식" initials="신" lastIdx="2" clrIdx="0">
    <p:extLst>
      <p:ext uri="{19B8F6BF-5375-455C-9EA6-DF929625EA0E}">
        <p15:presenceInfo xmlns:p15="http://schemas.microsoft.com/office/powerpoint/2012/main" userId="신강식" providerId="None"/>
      </p:ext>
    </p:extLst>
  </p:cmAuthor>
  <p:cmAuthor id="2" name="강동현" initials="강" lastIdx="1" clrIdx="1">
    <p:extLst>
      <p:ext uri="{19B8F6BF-5375-455C-9EA6-DF929625EA0E}">
        <p15:presenceInfo xmlns:p15="http://schemas.microsoft.com/office/powerpoint/2012/main" userId="S::rkdehd63602@st.dima.ac.kr::e75b7a30-dc9e-45e2-8f86-93e22e4de75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C4E9"/>
    <a:srgbClr val="FFC000"/>
    <a:srgbClr val="E9E9E9"/>
    <a:srgbClr val="2D3D50"/>
    <a:srgbClr val="423B34"/>
    <a:srgbClr val="F2F2F2"/>
    <a:srgbClr val="D0C5BA"/>
    <a:srgbClr val="EEEAE6"/>
    <a:srgbClr val="7F7F7F"/>
    <a:srgbClr val="6A8A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1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8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662600-66F2-462B-B084-8935B96C51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17E2ED-6593-453F-8619-635884359F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19AC70-764E-46EB-A02A-A2782194B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8E669-3B34-4C9E-8180-3CFA7561CC3B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B97E8D-5576-4C71-9421-807273C67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5DA0F5-DBF0-4227-8D48-AE5F04F88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C9D74-E18E-4974-A088-CFABC8081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764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D8BD50-4309-4A24-BEF6-EE5926B6B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F11FEC-FB62-40A1-9C86-A96BD9BFF3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00A770-A39D-4833-BEAF-304DD44B8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8E669-3B34-4C9E-8180-3CFA7561CC3B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781BCE-A3EE-4F89-90E3-786F5A74B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8A1376-87C3-421D-84C3-3C6847513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C9D74-E18E-4974-A088-CFABC8081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925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A541D9F-6E37-49FA-9524-DBE234CEBB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1B7117F-5100-42BF-9995-2369B6125A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9C926D-AA5E-4185-8C30-29888ACFA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8E669-3B34-4C9E-8180-3CFA7561CC3B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F45750-BD42-48B9-98FB-9BA34AA71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717303-232B-4D0F-AEA5-FB11A7758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C9D74-E18E-4974-A088-CFABC8081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477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E98D10-3188-42D9-A95A-62926DC74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630BB5-08D7-4233-90D1-12203766D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E81200-D644-4746-8E14-EA92A30F3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8E669-3B34-4C9E-8180-3CFA7561CC3B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BC7933-AB10-4A0B-AC4D-FA8B520BD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11FC4F-62E5-4464-AE11-E8E40AA50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C9D74-E18E-4974-A088-CFABC8081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991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879AB-BCA8-4207-862D-E04D2A776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4FD92B-A438-4699-8EE3-2821ED970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863783-8EDD-45CC-84F6-E49CD6A94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8E669-3B34-4C9E-8180-3CFA7561CC3B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643D15-BE96-48FF-B201-5E3C7A8E0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AD9DC0-3CEC-465D-A9EA-6D09FDFE4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C9D74-E18E-4974-A088-CFABC8081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891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37C29-3F0C-4394-BECF-9CAD132F2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11FA34-9B8F-475F-989B-5983699705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AE586C-2F90-4066-80CA-543E3804F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B3F812-7276-4995-9CAF-453F6D4F5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8E669-3B34-4C9E-8180-3CFA7561CC3B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0DE124-376B-405C-A926-1F7FD464A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A8578C-34C0-4C16-8AA2-4C56E8A3A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C9D74-E18E-4974-A088-CFABC8081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520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B2F952-B5F7-4BC3-886E-11268C6EF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838ADF-651A-4FA2-A0F5-4C9A5E3FF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81E268-A478-4B5D-B2F9-3904594E06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A5C348-0538-4796-B698-FF4E5D413B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F79C17B-5168-445D-868D-4169D5E8D6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571DB32-4975-4EB6-8761-4C94F7CE7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8E669-3B34-4C9E-8180-3CFA7561CC3B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95B7CB-A07E-4CB8-A729-DD38610D1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1E53CFB-6397-4B0D-8836-3142D4555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C9D74-E18E-4974-A088-CFABC8081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85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9D5CE5-E6C0-4095-AF5C-16A7A8C1F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221507A-78C1-4FE8-B33E-2A34E6977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8E669-3B34-4C9E-8180-3CFA7561CC3B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B0845B-0653-4676-B86F-4A1034CF2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79B550-20E9-4E36-B670-5B7D060A9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C9D74-E18E-4974-A088-CFABC8081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017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2A7BA4-87A5-47C4-A192-B7DB839F9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8E669-3B34-4C9E-8180-3CFA7561CC3B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63F465-C77E-4B0B-A3A7-B473B9093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BDB6EB-55FE-47C7-9B13-3C7332ADD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C9D74-E18E-4974-A088-CFABC8081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917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797AC-B281-43E7-BF53-2361FB2E0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9BFFA1-6F93-4C66-A325-AA86D9B5E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491D7D-2B63-4EB1-A369-F9EC763F1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326E07-B745-4397-9D74-40D1841DE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8E669-3B34-4C9E-8180-3CFA7561CC3B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749314-A20E-4C9C-AAFC-D051E646C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C42C7D-8AA3-4F46-8C1E-153ACBCA7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C9D74-E18E-4974-A088-CFABC8081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182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4FB4E9-1B30-452B-8DEA-587064ED0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F0CD49A-D152-4A3A-8C90-8196053536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B91BD9-4B55-4412-A983-E04E585673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74751F-6BA3-4F88-BD1A-4BB4D17F5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8E669-3B34-4C9E-8180-3CFA7561CC3B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0C1F4D-AD5A-4F87-95F4-7C2C57E5D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41AE3D-3120-4FE0-BBFE-4A18B86EF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C9D74-E18E-4974-A088-CFABC8081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726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849FC39-9B5A-4062-BA5D-DBED1CBE9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31D862-9ED3-489D-8B6F-095E219D0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702CDA-2FD0-4C01-9B42-11D616A14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F8E669-3B34-4C9E-8180-3CFA7561CC3B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085BAB-E5AA-476E-8C30-E5F3504088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8DDDA0-F322-4407-9D68-EDF500353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6C9D74-E18E-4974-A088-CFABC8081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992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jhingg-711a3.web.app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C56BA2A-0993-44EC-8699-03631093A2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111290-EAA6-41E0-84FB-CFBB0F3E94B9}"/>
              </a:ext>
            </a:extLst>
          </p:cNvPr>
          <p:cNvSpPr txBox="1"/>
          <p:nvPr/>
        </p:nvSpPr>
        <p:spPr>
          <a:xfrm>
            <a:off x="4240876" y="2452691"/>
            <a:ext cx="3710248" cy="132343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8000" kern="100" spc="-8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JHIN.GG</a:t>
            </a:r>
            <a:endParaRPr lang="en-US" altLang="ko-KR" sz="80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E6B50B-9807-4E78-8BE6-7C8F50D17374}"/>
              </a:ext>
            </a:extLst>
          </p:cNvPr>
          <p:cNvSpPr txBox="1"/>
          <p:nvPr/>
        </p:nvSpPr>
        <p:spPr>
          <a:xfrm>
            <a:off x="623453" y="6023029"/>
            <a:ext cx="109119" cy="478968"/>
          </a:xfrm>
          <a:prstGeom prst="rect">
            <a:avLst/>
          </a:prstGeom>
          <a:noFill/>
          <a:ln w="3175" cap="rnd">
            <a:noFill/>
          </a:ln>
        </p:spPr>
        <p:txBody>
          <a:bodyPr wrap="none" lIns="54000" tIns="36000" rIns="54000" bIns="36000" rtlCol="0" anchor="b">
            <a:spAutoFit/>
          </a:bodyPr>
          <a:lstStyle/>
          <a:p>
            <a:pPr algn="l">
              <a:lnSpc>
                <a:spcPct val="120000"/>
              </a:lnSpc>
            </a:pPr>
            <a:endParaRPr lang="en-US" altLang="ko-KR" sz="1100" kern="100" spc="-4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100" kern="100" spc="-4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7F2E49-34BF-4986-8F87-3B561BA7CA09}"/>
              </a:ext>
            </a:extLst>
          </p:cNvPr>
          <p:cNvSpPr txBox="1"/>
          <p:nvPr/>
        </p:nvSpPr>
        <p:spPr>
          <a:xfrm>
            <a:off x="4436299" y="2268025"/>
            <a:ext cx="3319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ko-KR" sz="1800" kern="100" spc="-80" dirty="0" err="1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5BC4E9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Vue</a:t>
            </a:r>
            <a:r>
              <a:rPr lang="en-US" altLang="ko-KR" sz="1800" kern="100" spc="-8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5BC4E9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project website</a:t>
            </a:r>
            <a:endParaRPr lang="en-US" altLang="ko-KR" sz="18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5BC4E9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484D58-C3DA-46DE-9B50-6D5E727661EB}"/>
              </a:ext>
            </a:extLst>
          </p:cNvPr>
          <p:cNvSpPr txBox="1"/>
          <p:nvPr/>
        </p:nvSpPr>
        <p:spPr>
          <a:xfrm>
            <a:off x="5517576" y="6108624"/>
            <a:ext cx="11568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kern="100" spc="-8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박현우</a:t>
            </a:r>
            <a:endParaRPr lang="en-US" altLang="ko-KR" sz="1400" b="1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061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>
            <a:extLst>
              <a:ext uri="{FF2B5EF4-FFF2-40B4-BE49-F238E27FC236}">
                <a16:creationId xmlns:a16="http://schemas.microsoft.com/office/drawing/2014/main" id="{589B4AC2-D79C-4277-B9FF-2E1EFFEAD781}"/>
              </a:ext>
            </a:extLst>
          </p:cNvPr>
          <p:cNvSpPr/>
          <p:nvPr/>
        </p:nvSpPr>
        <p:spPr>
          <a:xfrm>
            <a:off x="0" y="6229645"/>
            <a:ext cx="12192000" cy="628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944A93-52F7-464A-9029-9CA3D19E3B42}"/>
              </a:ext>
            </a:extLst>
          </p:cNvPr>
          <p:cNvSpPr/>
          <p:nvPr/>
        </p:nvSpPr>
        <p:spPr>
          <a:xfrm>
            <a:off x="0" y="0"/>
            <a:ext cx="12192000" cy="1193797"/>
          </a:xfrm>
          <a:prstGeom prst="rect">
            <a:avLst/>
          </a:prstGeom>
          <a:solidFill>
            <a:srgbClr val="5BC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484D58-C3DA-46DE-9B50-6D5E727661EB}"/>
              </a:ext>
            </a:extLst>
          </p:cNvPr>
          <p:cNvSpPr txBox="1"/>
          <p:nvPr/>
        </p:nvSpPr>
        <p:spPr>
          <a:xfrm>
            <a:off x="508000" y="6386679"/>
            <a:ext cx="11568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JHIN.GG</a:t>
            </a:r>
          </a:p>
          <a:p>
            <a:endParaRPr lang="en-US" altLang="ko-KR" sz="11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9" name="슬라이드 번호 개체 틀 19">
            <a:extLst>
              <a:ext uri="{FF2B5EF4-FFF2-40B4-BE49-F238E27FC236}">
                <a16:creationId xmlns:a16="http://schemas.microsoft.com/office/drawing/2014/main" id="{E61CBCAC-8AD1-4685-9DD5-3B823E16A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814" y="6334921"/>
            <a:ext cx="395514" cy="365125"/>
          </a:xfrm>
        </p:spPr>
        <p:txBody>
          <a:bodyPr/>
          <a:lstStyle/>
          <a:p>
            <a:pPr algn="ctr"/>
            <a:r>
              <a:rPr lang="en-US" altLang="ko-KR" sz="1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t>0</a:t>
            </a:r>
            <a:fld id="{360CBE85-D69E-4BA9-9CB2-3795F351EEED}" type="slidenum">
              <a:rPr lang="ko-KR" altLang="en-US" sz="10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 algn="ctr"/>
              <a:t>10</a:t>
            </a:fld>
            <a:endParaRPr lang="ko-KR" altLang="en-US" sz="1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A9FAAD4-B866-4A2E-A03D-708CD4940ED8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rgbClr val="423B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46C2DF8E-D92A-4CC8-8630-8C0BCDEA56A5}"/>
              </a:ext>
            </a:extLst>
          </p:cNvPr>
          <p:cNvCxnSpPr>
            <a:cxnSpLocks/>
          </p:cNvCxnSpPr>
          <p:nvPr/>
        </p:nvCxnSpPr>
        <p:spPr>
          <a:xfrm>
            <a:off x="2717321" y="914400"/>
            <a:ext cx="905376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FF7F9DD-FB33-47BE-AC54-16CE61C0B60C}"/>
              </a:ext>
            </a:extLst>
          </p:cNvPr>
          <p:cNvSpPr txBox="1"/>
          <p:nvPr/>
        </p:nvSpPr>
        <p:spPr>
          <a:xfrm>
            <a:off x="223418" y="404488"/>
            <a:ext cx="2376516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ko-KR" altLang="en-US" sz="2800" b="1" kern="100" spc="-8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프로젝트 소개</a:t>
            </a:r>
            <a:endParaRPr lang="en-US" altLang="ko-KR" sz="2800" b="1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F7F9DD-FB33-47BE-AC54-16CE61C0B60C}"/>
              </a:ext>
            </a:extLst>
          </p:cNvPr>
          <p:cNvSpPr txBox="1"/>
          <p:nvPr/>
        </p:nvSpPr>
        <p:spPr>
          <a:xfrm>
            <a:off x="508000" y="1676627"/>
            <a:ext cx="3393440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ko-KR" altLang="en-US" sz="4000" b="1" kern="100" spc="-8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커뮤니티 기능</a:t>
            </a:r>
            <a:endParaRPr lang="en-US" altLang="ko-KR" sz="4000" b="1" u="sng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FAF76C-5484-49F3-9079-36ABF544BF9B}"/>
              </a:ext>
            </a:extLst>
          </p:cNvPr>
          <p:cNvSpPr txBox="1"/>
          <p:nvPr/>
        </p:nvSpPr>
        <p:spPr>
          <a:xfrm>
            <a:off x="508000" y="2473603"/>
            <a:ext cx="4667144" cy="726728"/>
          </a:xfrm>
          <a:prstGeom prst="rect">
            <a:avLst/>
          </a:prstGeom>
          <a:noFill/>
          <a:ln w="3175" cap="rnd">
            <a:noFill/>
          </a:ln>
        </p:spPr>
        <p:txBody>
          <a:bodyPr wrap="square" lIns="54000" tIns="36000" rIns="54000" bIns="36000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2000" kern="100" spc="-8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간단한 로그인 </a:t>
            </a:r>
            <a:r>
              <a:rPr lang="en-US" altLang="ko-KR" sz="2000" kern="100" spc="-8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/ </a:t>
            </a:r>
            <a:r>
              <a:rPr lang="ko-KR" altLang="en-US" sz="2000" kern="100" spc="-8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회원 관리 기능</a:t>
            </a:r>
            <a:endParaRPr lang="en-US" altLang="ko-KR" sz="2000" kern="100" spc="-8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2000" kern="100" spc="-8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게시판 기능 구현</a:t>
            </a:r>
            <a:endParaRPr lang="en-US" altLang="ko-KR" sz="20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964" y="1876664"/>
            <a:ext cx="3685302" cy="295025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021" y="3667945"/>
            <a:ext cx="4380178" cy="21793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025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>
            <a:extLst>
              <a:ext uri="{FF2B5EF4-FFF2-40B4-BE49-F238E27FC236}">
                <a16:creationId xmlns:a16="http://schemas.microsoft.com/office/drawing/2014/main" id="{589B4AC2-D79C-4277-B9FF-2E1EFFEAD781}"/>
              </a:ext>
            </a:extLst>
          </p:cNvPr>
          <p:cNvSpPr/>
          <p:nvPr/>
        </p:nvSpPr>
        <p:spPr>
          <a:xfrm>
            <a:off x="0" y="6229645"/>
            <a:ext cx="12192000" cy="628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944A93-52F7-464A-9029-9CA3D19E3B42}"/>
              </a:ext>
            </a:extLst>
          </p:cNvPr>
          <p:cNvSpPr/>
          <p:nvPr/>
        </p:nvSpPr>
        <p:spPr>
          <a:xfrm>
            <a:off x="0" y="0"/>
            <a:ext cx="12192000" cy="1193797"/>
          </a:xfrm>
          <a:prstGeom prst="rect">
            <a:avLst/>
          </a:prstGeom>
          <a:solidFill>
            <a:srgbClr val="5BC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484D58-C3DA-46DE-9B50-6D5E727661EB}"/>
              </a:ext>
            </a:extLst>
          </p:cNvPr>
          <p:cNvSpPr txBox="1"/>
          <p:nvPr/>
        </p:nvSpPr>
        <p:spPr>
          <a:xfrm>
            <a:off x="508000" y="6386679"/>
            <a:ext cx="11568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kern="100" spc="-8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JHIN.GG</a:t>
            </a:r>
            <a:endParaRPr lang="en-US" altLang="ko-KR" sz="11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9" name="슬라이드 번호 개체 틀 19">
            <a:extLst>
              <a:ext uri="{FF2B5EF4-FFF2-40B4-BE49-F238E27FC236}">
                <a16:creationId xmlns:a16="http://schemas.microsoft.com/office/drawing/2014/main" id="{E61CBCAC-8AD1-4685-9DD5-3B823E16A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814" y="6334921"/>
            <a:ext cx="395514" cy="365125"/>
          </a:xfrm>
        </p:spPr>
        <p:txBody>
          <a:bodyPr/>
          <a:lstStyle/>
          <a:p>
            <a:pPr algn="ctr"/>
            <a:r>
              <a:rPr lang="en-US" altLang="ko-KR" sz="1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t>0</a:t>
            </a:r>
            <a:fld id="{360CBE85-D69E-4BA9-9CB2-3795F351EEED}" type="slidenum">
              <a:rPr lang="ko-KR" altLang="en-US" sz="10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 algn="ctr"/>
              <a:t>11</a:t>
            </a:fld>
            <a:endParaRPr lang="ko-KR" altLang="en-US" sz="1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A9FAAD4-B866-4A2E-A03D-708CD4940ED8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rgbClr val="423B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46C2DF8E-D92A-4CC8-8630-8C0BCDEA56A5}"/>
              </a:ext>
            </a:extLst>
          </p:cNvPr>
          <p:cNvCxnSpPr>
            <a:cxnSpLocks/>
          </p:cNvCxnSpPr>
          <p:nvPr/>
        </p:nvCxnSpPr>
        <p:spPr>
          <a:xfrm>
            <a:off x="2717321" y="914400"/>
            <a:ext cx="905376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4CC24E0-53BD-44BD-871B-5877421784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b="21452"/>
          <a:stretch/>
        </p:blipFill>
        <p:spPr>
          <a:xfrm>
            <a:off x="6039260" y="1828801"/>
            <a:ext cx="2749534" cy="440084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80A04CE-4EC9-4D2D-A91B-E90B284D21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b="21452"/>
          <a:stretch/>
        </p:blipFill>
        <p:spPr>
          <a:xfrm>
            <a:off x="9017733" y="3171825"/>
            <a:ext cx="1908039" cy="305396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897" y="2390775"/>
            <a:ext cx="2287827" cy="38350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3368" y="3533367"/>
            <a:ext cx="1609407" cy="269242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FF7F9DD-FB33-47BE-AC54-16CE61C0B60C}"/>
              </a:ext>
            </a:extLst>
          </p:cNvPr>
          <p:cNvSpPr txBox="1"/>
          <p:nvPr/>
        </p:nvSpPr>
        <p:spPr>
          <a:xfrm>
            <a:off x="508000" y="1676627"/>
            <a:ext cx="3393440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ko-KR" altLang="en-US" sz="4000" b="1" kern="100" spc="-80" dirty="0" err="1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반응형</a:t>
            </a:r>
            <a:r>
              <a:rPr lang="ko-KR" altLang="en-US" sz="4000" b="1" kern="100" spc="-8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설계</a:t>
            </a:r>
            <a:endParaRPr lang="en-US" altLang="ko-KR" sz="4000" b="1" u="sng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8FAF76C-5484-49F3-9079-36ABF544BF9B}"/>
              </a:ext>
            </a:extLst>
          </p:cNvPr>
          <p:cNvSpPr txBox="1"/>
          <p:nvPr/>
        </p:nvSpPr>
        <p:spPr>
          <a:xfrm>
            <a:off x="508000" y="2473603"/>
            <a:ext cx="4667144" cy="726728"/>
          </a:xfrm>
          <a:prstGeom prst="rect">
            <a:avLst/>
          </a:prstGeom>
          <a:noFill/>
          <a:ln w="3175" cap="rnd">
            <a:noFill/>
          </a:ln>
        </p:spPr>
        <p:txBody>
          <a:bodyPr wrap="square" lIns="54000" tIns="36000" rIns="54000" bIns="36000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2000" kern="100" spc="-8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모바일 </a:t>
            </a:r>
            <a:r>
              <a:rPr lang="en-US" altLang="ko-KR" sz="2000" kern="100" spc="-8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/ </a:t>
            </a:r>
            <a:r>
              <a:rPr lang="ko-KR" altLang="en-US" sz="2000" kern="100" spc="-8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태블릿 환경에서도 어색함 없이</a:t>
            </a:r>
            <a:endParaRPr lang="en-US" altLang="ko-KR" sz="2000" kern="100" spc="-8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2000" kern="100" spc="-8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이용 가능</a:t>
            </a:r>
            <a:endParaRPr lang="en-US" altLang="ko-KR" sz="2000" kern="100" spc="-8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F7F9DD-FB33-47BE-AC54-16CE61C0B60C}"/>
              </a:ext>
            </a:extLst>
          </p:cNvPr>
          <p:cNvSpPr txBox="1"/>
          <p:nvPr/>
        </p:nvSpPr>
        <p:spPr>
          <a:xfrm>
            <a:off x="223418" y="404488"/>
            <a:ext cx="2376516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ko-KR" altLang="en-US" sz="2800" b="1" kern="100" spc="-8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프로젝트 소개</a:t>
            </a:r>
            <a:endParaRPr lang="en-US" altLang="ko-KR" sz="2800" b="1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964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>
            <a:extLst>
              <a:ext uri="{FF2B5EF4-FFF2-40B4-BE49-F238E27FC236}">
                <a16:creationId xmlns:a16="http://schemas.microsoft.com/office/drawing/2014/main" id="{589B4AC2-D79C-4277-B9FF-2E1EFFEAD781}"/>
              </a:ext>
            </a:extLst>
          </p:cNvPr>
          <p:cNvSpPr/>
          <p:nvPr/>
        </p:nvSpPr>
        <p:spPr>
          <a:xfrm>
            <a:off x="0" y="6229645"/>
            <a:ext cx="12192000" cy="628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944A93-52F7-464A-9029-9CA3D19E3B42}"/>
              </a:ext>
            </a:extLst>
          </p:cNvPr>
          <p:cNvSpPr/>
          <p:nvPr/>
        </p:nvSpPr>
        <p:spPr>
          <a:xfrm>
            <a:off x="0" y="0"/>
            <a:ext cx="12192000" cy="1193797"/>
          </a:xfrm>
          <a:prstGeom prst="rect">
            <a:avLst/>
          </a:prstGeom>
          <a:solidFill>
            <a:srgbClr val="5BC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F7F9DD-FB33-47BE-AC54-16CE61C0B60C}"/>
              </a:ext>
            </a:extLst>
          </p:cNvPr>
          <p:cNvSpPr txBox="1"/>
          <p:nvPr/>
        </p:nvSpPr>
        <p:spPr>
          <a:xfrm>
            <a:off x="508000" y="336711"/>
            <a:ext cx="3280228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ko-KR" altLang="en-US" sz="4000" b="1" kern="100" spc="-8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시     연</a:t>
            </a:r>
            <a:endParaRPr lang="en-US" altLang="ko-KR" sz="4000" b="1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484D58-C3DA-46DE-9B50-6D5E727661EB}"/>
              </a:ext>
            </a:extLst>
          </p:cNvPr>
          <p:cNvSpPr txBox="1"/>
          <p:nvPr/>
        </p:nvSpPr>
        <p:spPr>
          <a:xfrm>
            <a:off x="508000" y="6386679"/>
            <a:ext cx="11568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JHIN.GG</a:t>
            </a:r>
          </a:p>
        </p:txBody>
      </p:sp>
      <p:sp>
        <p:nvSpPr>
          <p:cNvPr id="9" name="슬라이드 번호 개체 틀 19">
            <a:extLst>
              <a:ext uri="{FF2B5EF4-FFF2-40B4-BE49-F238E27FC236}">
                <a16:creationId xmlns:a16="http://schemas.microsoft.com/office/drawing/2014/main" id="{E61CBCAC-8AD1-4685-9DD5-3B823E16A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814" y="6334921"/>
            <a:ext cx="395514" cy="365125"/>
          </a:xfrm>
        </p:spPr>
        <p:txBody>
          <a:bodyPr/>
          <a:lstStyle/>
          <a:p>
            <a:pPr algn="ctr"/>
            <a:r>
              <a:rPr lang="en-US" altLang="ko-KR" sz="1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t>0</a:t>
            </a:r>
            <a:fld id="{360CBE85-D69E-4BA9-9CB2-3795F351EEED}" type="slidenum">
              <a:rPr lang="ko-KR" altLang="en-US" sz="10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 algn="ctr"/>
              <a:t>12</a:t>
            </a:fld>
            <a:endParaRPr lang="ko-KR" altLang="en-US" sz="1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A9FAAD4-B866-4A2E-A03D-708CD4940ED8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rgbClr val="423B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46C2DF8E-D92A-4CC8-8630-8C0BCDEA56A5}"/>
              </a:ext>
            </a:extLst>
          </p:cNvPr>
          <p:cNvCxnSpPr>
            <a:cxnSpLocks/>
          </p:cNvCxnSpPr>
          <p:nvPr/>
        </p:nvCxnSpPr>
        <p:spPr>
          <a:xfrm>
            <a:off x="2717321" y="914400"/>
            <a:ext cx="905376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F17092F0-03B4-4DCC-8049-F5A61EF02B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33"/>
          <a:stretch/>
        </p:blipFill>
        <p:spPr>
          <a:xfrm>
            <a:off x="2578303" y="2100873"/>
            <a:ext cx="7035394" cy="4407877"/>
          </a:xfrm>
          <a:prstGeom prst="rect">
            <a:avLst/>
          </a:prstGeom>
        </p:spPr>
      </p:pic>
      <p:sp>
        <p:nvSpPr>
          <p:cNvPr id="3" name="직사각형 2">
            <a:hlinkClick r:id="rId3"/>
          </p:cNvPr>
          <p:cNvSpPr/>
          <p:nvPr/>
        </p:nvSpPr>
        <p:spPr>
          <a:xfrm>
            <a:off x="3859530" y="2335529"/>
            <a:ext cx="4472940" cy="29870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hlinkClick r:id="rId3"/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473" y="2573563"/>
            <a:ext cx="3531053" cy="251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9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회의 중인 사람들">
            <a:extLst>
              <a:ext uri="{FF2B5EF4-FFF2-40B4-BE49-F238E27FC236}">
                <a16:creationId xmlns:a16="http://schemas.microsoft.com/office/drawing/2014/main" id="{855C39E9-35FA-4384-9641-44170B68E5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260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658A355-5DE3-4E1E-A7B1-5FDEDD46DF8C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50000"/>
                </a:schemeClr>
              </a:gs>
              <a:gs pos="32000">
                <a:schemeClr val="bg1">
                  <a:lumMod val="95000"/>
                  <a:alpha val="90000"/>
                </a:schemeClr>
              </a:gs>
              <a:gs pos="65000">
                <a:schemeClr val="bg1">
                  <a:lumMod val="9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42D5E6-97B2-4D89-9DB7-C24C36995A6A}"/>
              </a:ext>
            </a:extLst>
          </p:cNvPr>
          <p:cNvSpPr txBox="1"/>
          <p:nvPr/>
        </p:nvSpPr>
        <p:spPr>
          <a:xfrm>
            <a:off x="3620295" y="2725226"/>
            <a:ext cx="4951406" cy="1088366"/>
          </a:xfrm>
          <a:prstGeom prst="rect">
            <a:avLst/>
          </a:prstGeom>
          <a:noFill/>
          <a:ln w="3175" cap="rnd">
            <a:noFill/>
          </a:ln>
        </p:spPr>
        <p:txBody>
          <a:bodyPr wrap="none" lIns="54000" tIns="36000" rIns="54000" bIns="36000" rtlCol="0" anchor="ctr">
            <a:spAutoFit/>
          </a:bodyPr>
          <a:lstStyle/>
          <a:p>
            <a:r>
              <a:rPr lang="en-US" altLang="ko-KR" sz="6600" kern="100" spc="-8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Thank You </a:t>
            </a:r>
            <a:r>
              <a:rPr lang="en-US" altLang="ko-KR" sz="66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: )</a:t>
            </a:r>
            <a:endParaRPr lang="ko-KR" altLang="en-US" sz="66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074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A944A93-52F7-464A-9029-9CA3D19E3B42}"/>
              </a:ext>
            </a:extLst>
          </p:cNvPr>
          <p:cNvSpPr/>
          <p:nvPr/>
        </p:nvSpPr>
        <p:spPr>
          <a:xfrm>
            <a:off x="0" y="0"/>
            <a:ext cx="45974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F7F9DD-FB33-47BE-AC54-16CE61C0B60C}"/>
              </a:ext>
            </a:extLst>
          </p:cNvPr>
          <p:cNvSpPr txBox="1"/>
          <p:nvPr/>
        </p:nvSpPr>
        <p:spPr>
          <a:xfrm>
            <a:off x="332268" y="2731675"/>
            <a:ext cx="2665159" cy="92333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ko-KR" altLang="en-US" sz="5400" b="1" kern="100" spc="-8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목차</a:t>
            </a:r>
            <a:endParaRPr lang="en-US" altLang="ko-KR" sz="5400" b="1" u="sng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484D58-C3DA-46DE-9B50-6D5E727661EB}"/>
              </a:ext>
            </a:extLst>
          </p:cNvPr>
          <p:cNvSpPr txBox="1"/>
          <p:nvPr/>
        </p:nvSpPr>
        <p:spPr>
          <a:xfrm>
            <a:off x="508000" y="6386679"/>
            <a:ext cx="11568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JHIN.GG</a:t>
            </a:r>
          </a:p>
        </p:txBody>
      </p:sp>
      <p:sp>
        <p:nvSpPr>
          <p:cNvPr id="9" name="슬라이드 번호 개체 틀 19">
            <a:extLst>
              <a:ext uri="{FF2B5EF4-FFF2-40B4-BE49-F238E27FC236}">
                <a16:creationId xmlns:a16="http://schemas.microsoft.com/office/drawing/2014/main" id="{E61CBCAC-8AD1-4685-9DD5-3B823E16A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814" y="6334921"/>
            <a:ext cx="395514" cy="365125"/>
          </a:xfrm>
        </p:spPr>
        <p:txBody>
          <a:bodyPr/>
          <a:lstStyle/>
          <a:p>
            <a:pPr algn="ctr"/>
            <a:r>
              <a:rPr lang="en-US" altLang="ko-KR" sz="1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t>0</a:t>
            </a:r>
            <a:fld id="{360CBE85-D69E-4BA9-9CB2-3795F351EEED}" type="slidenum">
              <a:rPr lang="ko-KR" altLang="en-US" sz="10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 algn="ctr"/>
              <a:t>2</a:t>
            </a:fld>
            <a:endParaRPr lang="ko-KR" altLang="en-US" sz="1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A9FAAD4-B866-4A2E-A03D-708CD4940ED8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rgbClr val="423B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4991325" y="1017657"/>
            <a:ext cx="4144828" cy="4822686"/>
            <a:chOff x="4940983" y="562914"/>
            <a:chExt cx="4144828" cy="4822686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FF7F9DD-FB33-47BE-AC54-16CE61C0B60C}"/>
                </a:ext>
              </a:extLst>
            </p:cNvPr>
            <p:cNvSpPr txBox="1"/>
            <p:nvPr/>
          </p:nvSpPr>
          <p:spPr>
            <a:xfrm>
              <a:off x="4940986" y="562914"/>
              <a:ext cx="4144825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lang="en-US" altLang="ko-KR" sz="4000" b="1" kern="100" spc="-8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1. </a:t>
              </a:r>
              <a:r>
                <a:rPr lang="ko-KR" altLang="en-US" sz="4000" b="1" kern="100" spc="-8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제작 배경</a:t>
              </a:r>
              <a:endParaRPr lang="en-US" altLang="ko-KR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FF7F9DD-FB33-47BE-AC54-16CE61C0B60C}"/>
                </a:ext>
              </a:extLst>
            </p:cNvPr>
            <p:cNvSpPr txBox="1"/>
            <p:nvPr/>
          </p:nvSpPr>
          <p:spPr>
            <a:xfrm>
              <a:off x="4940986" y="1385874"/>
              <a:ext cx="4144825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lang="en-US" altLang="ko-KR" sz="4000" b="1" kern="100" spc="-8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2. </a:t>
              </a:r>
              <a:r>
                <a:rPr lang="ko-KR" altLang="en-US" sz="4000" b="1" kern="100" spc="-8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구현 기능</a:t>
              </a:r>
              <a:endParaRPr lang="en-US" altLang="ko-KR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FF7F9DD-FB33-47BE-AC54-16CE61C0B60C}"/>
                </a:ext>
              </a:extLst>
            </p:cNvPr>
            <p:cNvSpPr txBox="1"/>
            <p:nvPr/>
          </p:nvSpPr>
          <p:spPr>
            <a:xfrm>
              <a:off x="4940985" y="2208834"/>
              <a:ext cx="4144825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lang="en-US" altLang="ko-KR" sz="4000" b="1" kern="100" spc="-8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3. </a:t>
              </a:r>
              <a:r>
                <a:rPr lang="ko-KR" altLang="en-US" sz="4000" b="1" kern="100" spc="-8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개발 환경</a:t>
              </a:r>
              <a:endParaRPr lang="en-US" altLang="ko-KR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FF7F9DD-FB33-47BE-AC54-16CE61C0B60C}"/>
                </a:ext>
              </a:extLst>
            </p:cNvPr>
            <p:cNvSpPr txBox="1"/>
            <p:nvPr/>
          </p:nvSpPr>
          <p:spPr>
            <a:xfrm>
              <a:off x="4940984" y="3031794"/>
              <a:ext cx="4144825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lang="en-US" altLang="ko-KR" sz="4000" b="1" kern="100" spc="-8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4. </a:t>
              </a:r>
              <a:r>
                <a:rPr lang="ko-KR" altLang="en-US" sz="4000" b="1" kern="100" spc="-8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수행 일정</a:t>
              </a:r>
              <a:endParaRPr lang="en-US" altLang="ko-KR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FF7F9DD-FB33-47BE-AC54-16CE61C0B60C}"/>
                </a:ext>
              </a:extLst>
            </p:cNvPr>
            <p:cNvSpPr txBox="1"/>
            <p:nvPr/>
          </p:nvSpPr>
          <p:spPr>
            <a:xfrm>
              <a:off x="4940984" y="3854754"/>
              <a:ext cx="4144825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lang="en-US" altLang="ko-KR" sz="4000" b="1" kern="100" spc="-8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5. </a:t>
              </a:r>
              <a:r>
                <a:rPr lang="ko-KR" altLang="en-US" sz="4000" b="1" kern="100" spc="-8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프로젝트 소개</a:t>
              </a:r>
              <a:endParaRPr lang="en-US" altLang="ko-KR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FF7F9DD-FB33-47BE-AC54-16CE61C0B60C}"/>
                </a:ext>
              </a:extLst>
            </p:cNvPr>
            <p:cNvSpPr txBox="1"/>
            <p:nvPr/>
          </p:nvSpPr>
          <p:spPr>
            <a:xfrm>
              <a:off x="4940983" y="4677714"/>
              <a:ext cx="4144825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lang="en-US" altLang="ko-KR" sz="4000" b="1" kern="100" spc="-8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6. </a:t>
              </a:r>
              <a:r>
                <a:rPr lang="ko-KR" altLang="en-US" sz="4000" b="1" kern="100" spc="-8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시연</a:t>
              </a:r>
              <a:endParaRPr lang="en-US" altLang="ko-KR" sz="4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035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화면을 바라보는 사람들">
            <a:extLst>
              <a:ext uri="{FF2B5EF4-FFF2-40B4-BE49-F238E27FC236}">
                <a16:creationId xmlns:a16="http://schemas.microsoft.com/office/drawing/2014/main" id="{833BC536-CC5F-49A6-AD2E-F46067325A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57" t="7812" b="24988"/>
          <a:stretch/>
        </p:blipFill>
        <p:spPr>
          <a:xfrm flipH="1">
            <a:off x="-2" y="-1"/>
            <a:ext cx="12191999" cy="68580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78327CB-D2F7-49B5-B140-456DFDF2419E}"/>
              </a:ext>
            </a:extLst>
          </p:cNvPr>
          <p:cNvSpPr/>
          <p:nvPr/>
        </p:nvSpPr>
        <p:spPr>
          <a:xfrm>
            <a:off x="-58194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50000"/>
                </a:schemeClr>
              </a:gs>
              <a:gs pos="32000">
                <a:schemeClr val="bg1">
                  <a:lumMod val="95000"/>
                  <a:alpha val="90000"/>
                </a:schemeClr>
              </a:gs>
              <a:gs pos="65000">
                <a:schemeClr val="bg1">
                  <a:lumMod val="9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799C0D-EF0C-4A6E-B4C7-23F68E182C7E}"/>
              </a:ext>
            </a:extLst>
          </p:cNvPr>
          <p:cNvSpPr txBox="1"/>
          <p:nvPr/>
        </p:nvSpPr>
        <p:spPr>
          <a:xfrm>
            <a:off x="508000" y="336711"/>
            <a:ext cx="3280228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ko-KR" altLang="en-US" sz="4000" b="1" kern="100" spc="-8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제작 배경</a:t>
            </a:r>
            <a:endParaRPr lang="en-US" altLang="ko-KR" sz="4000" b="1" kern="100" spc="-8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CDEBD53-AC49-46F3-9B74-D94440A06CC8}"/>
              </a:ext>
            </a:extLst>
          </p:cNvPr>
          <p:cNvCxnSpPr/>
          <p:nvPr/>
        </p:nvCxnSpPr>
        <p:spPr>
          <a:xfrm>
            <a:off x="3338286" y="914400"/>
            <a:ext cx="8432800" cy="0"/>
          </a:xfrm>
          <a:prstGeom prst="line">
            <a:avLst/>
          </a:prstGeom>
          <a:ln>
            <a:solidFill>
              <a:srgbClr val="423B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FAF76C-5484-49F3-9079-36ABF544BF9B}"/>
              </a:ext>
            </a:extLst>
          </p:cNvPr>
          <p:cNvSpPr txBox="1"/>
          <p:nvPr/>
        </p:nvSpPr>
        <p:spPr>
          <a:xfrm>
            <a:off x="562319" y="1912831"/>
            <a:ext cx="4308602" cy="726728"/>
          </a:xfrm>
          <a:prstGeom prst="rect">
            <a:avLst/>
          </a:prstGeom>
          <a:noFill/>
          <a:ln w="3175" cap="rnd">
            <a:noFill/>
          </a:ln>
        </p:spPr>
        <p:txBody>
          <a:bodyPr wrap="none" lIns="54000" tIns="36000" rIns="54000" bIns="36000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2000" b="1" kern="100" spc="-8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게임</a:t>
            </a:r>
            <a:r>
              <a:rPr lang="en-US" altLang="ko-KR" sz="2000" b="1" kern="100" spc="-8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?  E</a:t>
            </a:r>
            <a:r>
              <a:rPr lang="ko-KR" altLang="en-US" sz="2000" b="1" kern="100" spc="-8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스포츠</a:t>
            </a:r>
            <a:r>
              <a:rPr lang="en-US" altLang="ko-KR" sz="2000" b="1" kern="100" spc="-8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?  </a:t>
            </a:r>
            <a:r>
              <a:rPr lang="ko-KR" altLang="en-US" sz="2000" b="1" kern="100" spc="-8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5BC4E9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많은 연령대</a:t>
            </a:r>
            <a:r>
              <a:rPr lang="ko-KR" altLang="en-US" sz="2000" b="1" kern="100" spc="-8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의 관심사</a:t>
            </a:r>
            <a:endParaRPr lang="en-US" altLang="ko-KR" sz="2000" b="1" kern="100" spc="-8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2000" b="1" kern="100" spc="-8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400" b="1" kern="100" spc="-8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게임에 대한 관심은 모든 연령대에 있어 현재 진행형</a:t>
            </a:r>
            <a:r>
              <a:rPr lang="en-US" altLang="ko-KR" sz="1400" b="1" kern="100" spc="-8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!</a:t>
            </a:r>
            <a:endParaRPr lang="en-US" altLang="ko-KR" sz="1400" b="1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B0AAC8D-B3B7-4AE4-B45A-BFBE7A542EE3}"/>
              </a:ext>
            </a:extLst>
          </p:cNvPr>
          <p:cNvSpPr/>
          <p:nvPr/>
        </p:nvSpPr>
        <p:spPr>
          <a:xfrm>
            <a:off x="4205824" y="3758658"/>
            <a:ext cx="2061029" cy="2061029"/>
          </a:xfrm>
          <a:prstGeom prst="ellipse">
            <a:avLst/>
          </a:prstGeom>
          <a:noFill/>
          <a:ln w="12700">
            <a:solidFill>
              <a:srgbClr val="5BC4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kern="1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~ 10</a:t>
            </a:r>
            <a:r>
              <a:rPr lang="ko-KR" altLang="en-US" b="1" kern="1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</a:t>
            </a:r>
            <a:endParaRPr lang="en-US" altLang="ko-KR" b="1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B097FEB-8853-448D-8541-70522ED5837E}"/>
              </a:ext>
            </a:extLst>
          </p:cNvPr>
          <p:cNvSpPr/>
          <p:nvPr/>
        </p:nvSpPr>
        <p:spPr>
          <a:xfrm>
            <a:off x="6800253" y="3758658"/>
            <a:ext cx="2061029" cy="2061029"/>
          </a:xfrm>
          <a:prstGeom prst="ellipse">
            <a:avLst/>
          </a:prstGeom>
          <a:noFill/>
          <a:ln w="12700">
            <a:solidFill>
              <a:srgbClr val="5BC4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kern="1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20</a:t>
            </a:r>
            <a:r>
              <a:rPr lang="ko-KR" altLang="en-US" b="1" kern="1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 </a:t>
            </a:r>
            <a:r>
              <a:rPr lang="en-US" altLang="ko-KR" b="1" kern="1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~ 30</a:t>
            </a:r>
            <a:r>
              <a:rPr lang="ko-KR" altLang="en-US" b="1" kern="1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</a:t>
            </a:r>
            <a:endParaRPr lang="en-US" altLang="ko-KR" b="1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C93FA4A-E4E5-48AA-9981-8B0EEB9A4249}"/>
              </a:ext>
            </a:extLst>
          </p:cNvPr>
          <p:cNvSpPr/>
          <p:nvPr/>
        </p:nvSpPr>
        <p:spPr>
          <a:xfrm>
            <a:off x="9394682" y="3758658"/>
            <a:ext cx="2061029" cy="2061029"/>
          </a:xfrm>
          <a:prstGeom prst="ellipse">
            <a:avLst/>
          </a:prstGeom>
          <a:noFill/>
          <a:ln w="12700">
            <a:solidFill>
              <a:srgbClr val="5BC4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kern="1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40</a:t>
            </a:r>
            <a:r>
              <a:rPr lang="ko-KR" altLang="en-US" b="1" kern="1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 </a:t>
            </a:r>
            <a:r>
              <a:rPr lang="en-US" altLang="ko-KR" b="1" kern="1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~</a:t>
            </a:r>
            <a:endParaRPr lang="en-US" altLang="ko-KR" b="1" kern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E11C1D-08F4-4FE8-A2A1-F5248FC1EE1A}"/>
              </a:ext>
            </a:extLst>
          </p:cNvPr>
          <p:cNvSpPr txBox="1"/>
          <p:nvPr/>
        </p:nvSpPr>
        <p:spPr>
          <a:xfrm>
            <a:off x="508000" y="6386679"/>
            <a:ext cx="11568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kern="100" spc="-8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JHIN.GG</a:t>
            </a:r>
            <a:endParaRPr lang="en-US" altLang="ko-KR" sz="11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5" name="슬라이드 번호 개체 틀 19">
            <a:extLst>
              <a:ext uri="{FF2B5EF4-FFF2-40B4-BE49-F238E27FC236}">
                <a16:creationId xmlns:a16="http://schemas.microsoft.com/office/drawing/2014/main" id="{E0472315-9510-4C4B-80E7-09DEC745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814" y="6334921"/>
            <a:ext cx="395514" cy="365125"/>
          </a:xfrm>
        </p:spPr>
        <p:txBody>
          <a:bodyPr/>
          <a:lstStyle/>
          <a:p>
            <a:pPr algn="ctr"/>
            <a:r>
              <a:rPr lang="en-US" altLang="ko-KR" sz="1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t>0</a:t>
            </a:r>
            <a:fld id="{360CBE85-D69E-4BA9-9CB2-3795F351EEED}" type="slidenum">
              <a:rPr lang="ko-KR" altLang="en-US" sz="10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 algn="ctr"/>
              <a:t>3</a:t>
            </a:fld>
            <a:endParaRPr lang="ko-KR" altLang="en-US" sz="1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6CEE2D2-E72E-4C81-A89B-AF4C4908D4C9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rgbClr val="423B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9057909-24A7-47EC-8623-7F412F2505F6}"/>
              </a:ext>
            </a:extLst>
          </p:cNvPr>
          <p:cNvCxnSpPr>
            <a:cxnSpLocks/>
          </p:cNvCxnSpPr>
          <p:nvPr/>
        </p:nvCxnSpPr>
        <p:spPr>
          <a:xfrm>
            <a:off x="6440843" y="4764498"/>
            <a:ext cx="185420" cy="0"/>
          </a:xfrm>
          <a:prstGeom prst="line">
            <a:avLst/>
          </a:prstGeom>
          <a:ln w="12700">
            <a:solidFill>
              <a:srgbClr val="5BC4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AB86EAB-9390-4DF5-B626-90094F2E2B3B}"/>
              </a:ext>
            </a:extLst>
          </p:cNvPr>
          <p:cNvCxnSpPr>
            <a:cxnSpLocks/>
          </p:cNvCxnSpPr>
          <p:nvPr/>
        </p:nvCxnSpPr>
        <p:spPr>
          <a:xfrm>
            <a:off x="9035272" y="4781736"/>
            <a:ext cx="185420" cy="0"/>
          </a:xfrm>
          <a:prstGeom prst="line">
            <a:avLst/>
          </a:prstGeom>
          <a:ln w="12700">
            <a:solidFill>
              <a:srgbClr val="5BC4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16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화면을 바라보는 사람들">
            <a:extLst>
              <a:ext uri="{FF2B5EF4-FFF2-40B4-BE49-F238E27FC236}">
                <a16:creationId xmlns:a16="http://schemas.microsoft.com/office/drawing/2014/main" id="{833BC536-CC5F-49A6-AD2E-F46067325A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57" t="7812" b="24988"/>
          <a:stretch/>
        </p:blipFill>
        <p:spPr>
          <a:xfrm flipH="1">
            <a:off x="-2" y="-1"/>
            <a:ext cx="12191999" cy="68580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78327CB-D2F7-49B5-B140-456DFDF2419E}"/>
              </a:ext>
            </a:extLst>
          </p:cNvPr>
          <p:cNvSpPr/>
          <p:nvPr/>
        </p:nvSpPr>
        <p:spPr>
          <a:xfrm>
            <a:off x="-58194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50000"/>
                </a:schemeClr>
              </a:gs>
              <a:gs pos="32000">
                <a:schemeClr val="bg1">
                  <a:lumMod val="95000"/>
                  <a:alpha val="90000"/>
                </a:schemeClr>
              </a:gs>
              <a:gs pos="65000">
                <a:schemeClr val="bg1">
                  <a:lumMod val="9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799C0D-EF0C-4A6E-B4C7-23F68E182C7E}"/>
              </a:ext>
            </a:extLst>
          </p:cNvPr>
          <p:cNvSpPr txBox="1"/>
          <p:nvPr/>
        </p:nvSpPr>
        <p:spPr>
          <a:xfrm>
            <a:off x="508000" y="336711"/>
            <a:ext cx="3280228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ko-KR" altLang="en-US" sz="4000" b="1" kern="100" spc="-8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제작 배경</a:t>
            </a:r>
            <a:endParaRPr lang="en-US" altLang="ko-KR" sz="4000" b="1" kern="100" spc="-8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CDEBD53-AC49-46F3-9B74-D94440A06CC8}"/>
              </a:ext>
            </a:extLst>
          </p:cNvPr>
          <p:cNvCxnSpPr/>
          <p:nvPr/>
        </p:nvCxnSpPr>
        <p:spPr>
          <a:xfrm>
            <a:off x="3338286" y="914400"/>
            <a:ext cx="8432800" cy="0"/>
          </a:xfrm>
          <a:prstGeom prst="line">
            <a:avLst/>
          </a:prstGeom>
          <a:ln>
            <a:solidFill>
              <a:srgbClr val="423B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FAF76C-5484-49F3-9079-36ABF544BF9B}"/>
              </a:ext>
            </a:extLst>
          </p:cNvPr>
          <p:cNvSpPr txBox="1"/>
          <p:nvPr/>
        </p:nvSpPr>
        <p:spPr>
          <a:xfrm>
            <a:off x="562319" y="1231875"/>
            <a:ext cx="5746495" cy="2088640"/>
          </a:xfrm>
          <a:prstGeom prst="rect">
            <a:avLst/>
          </a:prstGeom>
          <a:noFill/>
          <a:ln w="3175" cap="rnd">
            <a:noFill/>
          </a:ln>
        </p:spPr>
        <p:txBody>
          <a:bodyPr wrap="none" lIns="54000" tIns="36000" rIns="54000" bIns="36000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2000" b="1" kern="100" spc="-8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5BC4E9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리그 오브 레전드 </a:t>
            </a:r>
            <a:r>
              <a:rPr lang="ko-KR" altLang="en-US" sz="2000" b="1" kern="100" spc="-8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많은 게이머들의 사랑을 받는 게임</a:t>
            </a:r>
            <a:endParaRPr lang="en-US" altLang="ko-KR" sz="2000" b="1" kern="100" spc="-8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2000" b="1" kern="100" spc="-8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400" b="1" kern="100" spc="-8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이에 따른 해당 게임 관련 다양한 플랫폼 사이트 서비스 중</a:t>
            </a:r>
            <a:endParaRPr lang="en-US" altLang="ko-KR" sz="1400" b="1" kern="100" spc="-8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1400" b="1" kern="100" spc="-8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2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5BC4E9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너무 다양한 정보</a:t>
            </a:r>
            <a:r>
              <a:rPr lang="en-US" altLang="ko-KR" sz="2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5BC4E9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? </a:t>
            </a:r>
            <a:r>
              <a:rPr lang="ko-KR" altLang="en-US" sz="2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복잡 할 수 있는 </a:t>
            </a:r>
            <a:r>
              <a:rPr lang="en-US" altLang="ko-KR" sz="2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UI</a:t>
            </a:r>
            <a:r>
              <a:rPr lang="ko-KR" altLang="en-US" sz="2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sz="2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2000" b="1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1400" b="1" kern="100" spc="-8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좀 </a:t>
            </a:r>
            <a:r>
              <a:rPr lang="ko-KR" altLang="en-US" sz="14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더 단순함을 추구하는 디자인 </a:t>
            </a:r>
            <a:r>
              <a:rPr lang="en-US" altLang="ko-KR" sz="14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+ </a:t>
            </a:r>
            <a:r>
              <a:rPr lang="ko-KR" altLang="en-US" sz="14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내가 개발해보는 전적 검색 사이트 제작</a:t>
            </a:r>
            <a:endParaRPr lang="en-US" altLang="ko-KR" sz="1400" b="1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1400" kern="100" spc="-8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en-US" altLang="ko-KR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400" kern="100" spc="-8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4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E11C1D-08F4-4FE8-A2A1-F5248FC1EE1A}"/>
              </a:ext>
            </a:extLst>
          </p:cNvPr>
          <p:cNvSpPr txBox="1"/>
          <p:nvPr/>
        </p:nvSpPr>
        <p:spPr>
          <a:xfrm>
            <a:off x="508000" y="6386679"/>
            <a:ext cx="11568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kern="100" spc="-8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JHIN.GG</a:t>
            </a:r>
            <a:endParaRPr lang="en-US" altLang="ko-KR" sz="11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5" name="슬라이드 번호 개체 틀 19">
            <a:extLst>
              <a:ext uri="{FF2B5EF4-FFF2-40B4-BE49-F238E27FC236}">
                <a16:creationId xmlns:a16="http://schemas.microsoft.com/office/drawing/2014/main" id="{E0472315-9510-4C4B-80E7-09DEC745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814" y="6334921"/>
            <a:ext cx="395514" cy="365125"/>
          </a:xfrm>
        </p:spPr>
        <p:txBody>
          <a:bodyPr/>
          <a:lstStyle/>
          <a:p>
            <a:pPr algn="ctr"/>
            <a:r>
              <a:rPr lang="en-US" altLang="ko-KR" sz="1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t>0</a:t>
            </a:r>
            <a:fld id="{360CBE85-D69E-4BA9-9CB2-3795F351EEED}" type="slidenum">
              <a:rPr lang="ko-KR" altLang="en-US" sz="10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 algn="ctr"/>
              <a:t>4</a:t>
            </a:fld>
            <a:endParaRPr lang="ko-KR" altLang="en-US" sz="1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6CEE2D2-E72E-4C81-A89B-AF4C4908D4C9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rgbClr val="423B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5719057" y="2926351"/>
            <a:ext cx="6122652" cy="3881772"/>
            <a:chOff x="5715607" y="2766517"/>
            <a:chExt cx="6122652" cy="388177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5607" y="2766517"/>
              <a:ext cx="3711803" cy="1881245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25946" y="3467014"/>
              <a:ext cx="3412313" cy="171688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07063" y="4781390"/>
              <a:ext cx="3739681" cy="1866899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22609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>
            <a:extLst>
              <a:ext uri="{FF2B5EF4-FFF2-40B4-BE49-F238E27FC236}">
                <a16:creationId xmlns:a16="http://schemas.microsoft.com/office/drawing/2014/main" id="{589B4AC2-D79C-4277-B9FF-2E1EFFEAD781}"/>
              </a:ext>
            </a:extLst>
          </p:cNvPr>
          <p:cNvSpPr/>
          <p:nvPr/>
        </p:nvSpPr>
        <p:spPr>
          <a:xfrm>
            <a:off x="0" y="6229645"/>
            <a:ext cx="12192000" cy="628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944A93-52F7-464A-9029-9CA3D19E3B42}"/>
              </a:ext>
            </a:extLst>
          </p:cNvPr>
          <p:cNvSpPr/>
          <p:nvPr/>
        </p:nvSpPr>
        <p:spPr>
          <a:xfrm>
            <a:off x="0" y="0"/>
            <a:ext cx="12192000" cy="1193797"/>
          </a:xfrm>
          <a:prstGeom prst="rect">
            <a:avLst/>
          </a:prstGeom>
          <a:solidFill>
            <a:srgbClr val="5BC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F7F9DD-FB33-47BE-AC54-16CE61C0B60C}"/>
              </a:ext>
            </a:extLst>
          </p:cNvPr>
          <p:cNvSpPr txBox="1"/>
          <p:nvPr/>
        </p:nvSpPr>
        <p:spPr>
          <a:xfrm>
            <a:off x="223418" y="312155"/>
            <a:ext cx="2376516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ko-KR" altLang="en-US" sz="4000" b="1" kern="100" spc="-8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구현 기능</a:t>
            </a:r>
            <a:endParaRPr lang="en-US" altLang="ko-KR" sz="4000" b="1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484D58-C3DA-46DE-9B50-6D5E727661EB}"/>
              </a:ext>
            </a:extLst>
          </p:cNvPr>
          <p:cNvSpPr txBox="1"/>
          <p:nvPr/>
        </p:nvSpPr>
        <p:spPr>
          <a:xfrm>
            <a:off x="508000" y="6386679"/>
            <a:ext cx="11568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kern="100" spc="-8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JHIN.GG</a:t>
            </a:r>
            <a:endParaRPr lang="en-US" altLang="ko-KR" sz="11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9" name="슬라이드 번호 개체 틀 19">
            <a:extLst>
              <a:ext uri="{FF2B5EF4-FFF2-40B4-BE49-F238E27FC236}">
                <a16:creationId xmlns:a16="http://schemas.microsoft.com/office/drawing/2014/main" id="{E61CBCAC-8AD1-4685-9DD5-3B823E16A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814" y="6334921"/>
            <a:ext cx="395514" cy="365125"/>
          </a:xfrm>
        </p:spPr>
        <p:txBody>
          <a:bodyPr/>
          <a:lstStyle/>
          <a:p>
            <a:pPr algn="ctr"/>
            <a:r>
              <a:rPr lang="en-US" altLang="ko-KR" sz="1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t>0</a:t>
            </a:r>
            <a:fld id="{360CBE85-D69E-4BA9-9CB2-3795F351EEED}" type="slidenum">
              <a:rPr lang="ko-KR" altLang="en-US" sz="10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 algn="ctr"/>
              <a:t>5</a:t>
            </a:fld>
            <a:endParaRPr lang="ko-KR" altLang="en-US" sz="1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A9FAAD4-B866-4A2E-A03D-708CD4940ED8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rgbClr val="423B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46C2DF8E-D92A-4CC8-8630-8C0BCDEA56A5}"/>
              </a:ext>
            </a:extLst>
          </p:cNvPr>
          <p:cNvCxnSpPr>
            <a:cxnSpLocks/>
          </p:cNvCxnSpPr>
          <p:nvPr/>
        </p:nvCxnSpPr>
        <p:spPr>
          <a:xfrm>
            <a:off x="2717321" y="914400"/>
            <a:ext cx="905376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900669" y="2344189"/>
            <a:ext cx="1571635" cy="2399327"/>
            <a:chOff x="647496" y="2344189"/>
            <a:chExt cx="1571635" cy="239932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283" y="2344189"/>
              <a:ext cx="1296785" cy="1296785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F0F3D14-C846-4625-AE1B-4097B74A751F}"/>
                </a:ext>
              </a:extLst>
            </p:cNvPr>
            <p:cNvSpPr txBox="1"/>
            <p:nvPr/>
          </p:nvSpPr>
          <p:spPr>
            <a:xfrm>
              <a:off x="647496" y="4009991"/>
              <a:ext cx="1571635" cy="733525"/>
            </a:xfrm>
            <a:prstGeom prst="rect">
              <a:avLst/>
            </a:prstGeom>
            <a:noFill/>
            <a:ln w="3175" cap="rnd">
              <a:noFill/>
            </a:ln>
          </p:spPr>
          <p:txBody>
            <a:bodyPr wrap="none" lIns="54000" tIns="36000" rIns="54000" bIns="36000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b="1" kern="100" spc="-3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회원 가입</a:t>
              </a:r>
              <a:r>
                <a:rPr lang="en-US" altLang="ko-KR" sz="1100" b="1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100" b="1" kern="100" spc="-3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 </a:t>
              </a:r>
              <a:r>
                <a:rPr lang="ko-KR" altLang="en-US" sz="1100" b="1" kern="100" spc="-3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로그인 기능</a:t>
              </a:r>
              <a:endParaRPr lang="en-US" altLang="ko-KR" sz="1100" b="1" kern="100" spc="-3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b="1" kern="100" spc="-3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구글 아이디 연동 기능</a:t>
              </a:r>
              <a:endParaRPr lang="en-US" altLang="ko-KR" sz="1100" b="1" kern="100" spc="-3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100" kern="100" spc="-3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C8E01F7-59C6-4EE1-9719-EEEE1C7B9AC0}"/>
                </a:ext>
              </a:extLst>
            </p:cNvPr>
            <p:cNvSpPr txBox="1"/>
            <p:nvPr/>
          </p:nvSpPr>
          <p:spPr>
            <a:xfrm>
              <a:off x="647496" y="3682537"/>
              <a:ext cx="1571635" cy="318924"/>
            </a:xfrm>
            <a:prstGeom prst="rect">
              <a:avLst/>
            </a:prstGeom>
            <a:noFill/>
            <a:ln w="3175" cap="rnd">
              <a:noFill/>
            </a:ln>
          </p:spPr>
          <p:txBody>
            <a:bodyPr wrap="square" lIns="54000" tIns="36000" rIns="54000" bIns="36000" rtlCol="0">
              <a:spAutoFit/>
            </a:bodyPr>
            <a:lstStyle/>
            <a:p>
              <a:pPr algn="ctr"/>
              <a:r>
                <a:rPr lang="ko-KR" altLang="en-US" sz="1600" b="1" kern="100" spc="-4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5BC4E9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회원 기능</a:t>
              </a:r>
              <a:endParaRPr lang="ko-KR" altLang="en-US" sz="1600" b="1" kern="100" spc="-4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5BC4E9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152239" y="2344189"/>
            <a:ext cx="1571635" cy="2342326"/>
            <a:chOff x="4479868" y="2427286"/>
            <a:chExt cx="1571635" cy="2342326"/>
          </a:xfrm>
        </p:grpSpPr>
        <p:grpSp>
          <p:nvGrpSpPr>
            <p:cNvPr id="31" name="그룹 30"/>
            <p:cNvGrpSpPr/>
            <p:nvPr/>
          </p:nvGrpSpPr>
          <p:grpSpPr>
            <a:xfrm>
              <a:off x="4479868" y="3722658"/>
              <a:ext cx="1571635" cy="1046954"/>
              <a:chOff x="634169" y="3722658"/>
              <a:chExt cx="1571635" cy="1046954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F0F3D14-C846-4625-AE1B-4097B74A751F}"/>
                  </a:ext>
                </a:extLst>
              </p:cNvPr>
              <p:cNvSpPr txBox="1"/>
              <p:nvPr/>
            </p:nvSpPr>
            <p:spPr>
              <a:xfrm>
                <a:off x="680518" y="4011337"/>
                <a:ext cx="1462310" cy="758275"/>
              </a:xfrm>
              <a:prstGeom prst="rect">
                <a:avLst/>
              </a:prstGeom>
              <a:noFill/>
              <a:ln w="3175" cap="rnd">
                <a:noFill/>
              </a:ln>
            </p:spPr>
            <p:txBody>
              <a:bodyPr wrap="none" lIns="54000" tIns="36000" rIns="54000" bIns="3600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3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100" b="1" kern="100" spc="-30" dirty="0" smtClean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rgbClr val="423B34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게시판 커뮤니티 형성</a:t>
                </a:r>
                <a:endParaRPr lang="en-US" altLang="ko-KR" sz="1100" b="1" kern="100" spc="-3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3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100" b="1" kern="100" spc="-30" dirty="0" smtClean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rgbClr val="423B34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로그인 계정 따른 권한</a:t>
                </a:r>
                <a:endParaRPr lang="en-US" altLang="ko-KR" sz="1100" b="1" kern="100" spc="-3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3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100" b="1" kern="100" spc="-30" dirty="0" smtClean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rgbClr val="423B34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1100" b="1" kern="100" spc="-30" dirty="0" smtClean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rgbClr val="423B34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작성 </a:t>
                </a:r>
                <a:r>
                  <a:rPr lang="en-US" altLang="ko-KR" sz="1100" b="1" kern="100" spc="-30" dirty="0" smtClean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rgbClr val="423B34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 </a:t>
                </a:r>
                <a:r>
                  <a:rPr lang="ko-KR" altLang="en-US" sz="1100" b="1" kern="100" spc="-30" dirty="0" smtClean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rgbClr val="423B34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삭제 </a:t>
                </a:r>
                <a:r>
                  <a:rPr lang="en-US" altLang="ko-KR" sz="1100" b="1" kern="100" spc="-30" dirty="0" smtClean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rgbClr val="423B34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 </a:t>
                </a:r>
                <a:r>
                  <a:rPr lang="ko-KR" altLang="en-US" sz="1100" b="1" kern="100" spc="-30" dirty="0" smtClean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rgbClr val="423B34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수정</a:t>
                </a:r>
                <a:r>
                  <a:rPr lang="en-US" altLang="ko-KR" sz="1100" b="1" kern="100" spc="-30" dirty="0" smtClean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rgbClr val="423B34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</a:t>
                </a:r>
                <a:endParaRPr lang="en-US" altLang="ko-KR" sz="1100" b="1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C8E01F7-59C6-4EE1-9719-EEEE1C7B9AC0}"/>
                  </a:ext>
                </a:extLst>
              </p:cNvPr>
              <p:cNvSpPr txBox="1"/>
              <p:nvPr/>
            </p:nvSpPr>
            <p:spPr>
              <a:xfrm>
                <a:off x="634169" y="3722658"/>
                <a:ext cx="1571635" cy="318924"/>
              </a:xfrm>
              <a:prstGeom prst="rect">
                <a:avLst/>
              </a:prstGeom>
              <a:noFill/>
              <a:ln w="3175" cap="rnd">
                <a:noFill/>
              </a:ln>
            </p:spPr>
            <p:txBody>
              <a:bodyPr wrap="square" lIns="54000" tIns="36000" rIns="54000" bIns="36000" rtlCol="0">
                <a:spAutoFit/>
              </a:bodyPr>
              <a:lstStyle/>
              <a:p>
                <a:pPr algn="ctr"/>
                <a:r>
                  <a:rPr lang="ko-KR" altLang="en-US" sz="1600" b="1" kern="100" spc="-40" dirty="0" smtClean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rgbClr val="5BC4E9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게시판 기능</a:t>
                </a:r>
                <a:endParaRPr lang="ko-KR" altLang="en-US" sz="1600" b="1" kern="100" spc="-4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5BC4E9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endParaRPr>
              </a:p>
            </p:txBody>
          </p:sp>
        </p:grp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3999" y="2427286"/>
              <a:ext cx="1206747" cy="1206747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9387182" y="2336281"/>
            <a:ext cx="1571635" cy="2407235"/>
            <a:chOff x="9288024" y="2309525"/>
            <a:chExt cx="1571635" cy="2407235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06970" y="2309525"/>
              <a:ext cx="1330036" cy="1330036"/>
            </a:xfrm>
            <a:prstGeom prst="rect">
              <a:avLst/>
            </a:prstGeom>
          </p:spPr>
        </p:pic>
        <p:grpSp>
          <p:nvGrpSpPr>
            <p:cNvPr id="40" name="그룹 39"/>
            <p:cNvGrpSpPr/>
            <p:nvPr/>
          </p:nvGrpSpPr>
          <p:grpSpPr>
            <a:xfrm>
              <a:off x="9288024" y="3639561"/>
              <a:ext cx="1571635" cy="1077199"/>
              <a:chOff x="625857" y="3664311"/>
              <a:chExt cx="1571635" cy="1077199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F0F3D14-C846-4625-AE1B-4097B74A751F}"/>
                  </a:ext>
                </a:extLst>
              </p:cNvPr>
              <p:cNvSpPr txBox="1"/>
              <p:nvPr/>
            </p:nvSpPr>
            <p:spPr>
              <a:xfrm>
                <a:off x="678666" y="3983235"/>
                <a:ext cx="1462310" cy="758275"/>
              </a:xfrm>
              <a:prstGeom prst="rect">
                <a:avLst/>
              </a:prstGeom>
              <a:noFill/>
              <a:ln w="3175" cap="rnd">
                <a:noFill/>
              </a:ln>
            </p:spPr>
            <p:txBody>
              <a:bodyPr wrap="none" lIns="54000" tIns="36000" rIns="54000" bIns="3600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3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100" b="1" kern="100" spc="-30" dirty="0" err="1" smtClean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rgbClr val="423B34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소환사</a:t>
                </a:r>
                <a:r>
                  <a:rPr lang="ko-KR" altLang="en-US" sz="1100" b="1" kern="100" spc="-30" dirty="0" smtClean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rgbClr val="423B34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전적 검색 기능</a:t>
                </a:r>
                <a:endParaRPr lang="en-US" altLang="ko-KR" sz="1100" b="1" kern="100" spc="-3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3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100" b="1" kern="100" spc="-30" dirty="0" smtClean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rgbClr val="423B34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상위 랭킹 유저 정보</a:t>
                </a:r>
                <a:endParaRPr lang="en-US" altLang="ko-KR" sz="1100" b="1" kern="100" spc="-30" dirty="0" smtClean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3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100" b="1" kern="100" spc="-30" dirty="0" smtClean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rgbClr val="423B34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제공 및 검색 기능</a:t>
                </a:r>
                <a:endParaRPr lang="en-US" altLang="ko-KR" sz="1100" b="1" kern="100" spc="-3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423B3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C8E01F7-59C6-4EE1-9719-EEEE1C7B9AC0}"/>
                  </a:ext>
                </a:extLst>
              </p:cNvPr>
              <p:cNvSpPr txBox="1"/>
              <p:nvPr/>
            </p:nvSpPr>
            <p:spPr>
              <a:xfrm>
                <a:off x="625857" y="3664311"/>
                <a:ext cx="1571635" cy="318924"/>
              </a:xfrm>
              <a:prstGeom prst="rect">
                <a:avLst/>
              </a:prstGeom>
              <a:noFill/>
              <a:ln w="3175" cap="rnd">
                <a:noFill/>
              </a:ln>
            </p:spPr>
            <p:txBody>
              <a:bodyPr wrap="square" lIns="54000" tIns="36000" rIns="54000" bIns="36000" rtlCol="0">
                <a:spAutoFit/>
              </a:bodyPr>
              <a:lstStyle/>
              <a:p>
                <a:pPr algn="ctr"/>
                <a:r>
                  <a:rPr lang="ko-KR" altLang="en-US" sz="1600" b="1" kern="100" spc="-40" dirty="0" smtClean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rgbClr val="5BC4E9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검색 </a:t>
                </a:r>
                <a:r>
                  <a:rPr lang="en-US" altLang="ko-KR" sz="1600" b="1" kern="100" spc="-40" dirty="0" smtClean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rgbClr val="5BC4E9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/ </a:t>
                </a:r>
                <a:r>
                  <a:rPr lang="ko-KR" altLang="en-US" sz="1600" b="1" kern="100" spc="-40" dirty="0" smtClean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rgbClr val="5BC4E9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랭킹 기능</a:t>
                </a:r>
                <a:endParaRPr lang="ko-KR" altLang="en-US" sz="1600" b="1" kern="100" spc="-4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5BC4E9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5229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>
            <a:extLst>
              <a:ext uri="{FF2B5EF4-FFF2-40B4-BE49-F238E27FC236}">
                <a16:creationId xmlns:a16="http://schemas.microsoft.com/office/drawing/2014/main" id="{589B4AC2-D79C-4277-B9FF-2E1EFFEAD781}"/>
              </a:ext>
            </a:extLst>
          </p:cNvPr>
          <p:cNvSpPr/>
          <p:nvPr/>
        </p:nvSpPr>
        <p:spPr>
          <a:xfrm>
            <a:off x="0" y="6229645"/>
            <a:ext cx="12192000" cy="628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944A93-52F7-464A-9029-9CA3D19E3B42}"/>
              </a:ext>
            </a:extLst>
          </p:cNvPr>
          <p:cNvSpPr/>
          <p:nvPr/>
        </p:nvSpPr>
        <p:spPr>
          <a:xfrm>
            <a:off x="0" y="0"/>
            <a:ext cx="12192000" cy="1193797"/>
          </a:xfrm>
          <a:prstGeom prst="rect">
            <a:avLst/>
          </a:prstGeom>
          <a:solidFill>
            <a:srgbClr val="5BC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F7F9DD-FB33-47BE-AC54-16CE61C0B60C}"/>
              </a:ext>
            </a:extLst>
          </p:cNvPr>
          <p:cNvSpPr txBox="1"/>
          <p:nvPr/>
        </p:nvSpPr>
        <p:spPr>
          <a:xfrm>
            <a:off x="223418" y="312155"/>
            <a:ext cx="2376516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ko-KR" altLang="en-US" sz="4000" b="1" kern="100" spc="-8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개발 환경</a:t>
            </a:r>
            <a:endParaRPr lang="en-US" altLang="ko-KR" sz="4000" b="1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484D58-C3DA-46DE-9B50-6D5E727661EB}"/>
              </a:ext>
            </a:extLst>
          </p:cNvPr>
          <p:cNvSpPr txBox="1"/>
          <p:nvPr/>
        </p:nvSpPr>
        <p:spPr>
          <a:xfrm>
            <a:off x="508000" y="6386679"/>
            <a:ext cx="11568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kern="100" spc="-8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JHIN.GG</a:t>
            </a:r>
            <a:endParaRPr lang="en-US" altLang="ko-KR" sz="11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9" name="슬라이드 번호 개체 틀 19">
            <a:extLst>
              <a:ext uri="{FF2B5EF4-FFF2-40B4-BE49-F238E27FC236}">
                <a16:creationId xmlns:a16="http://schemas.microsoft.com/office/drawing/2014/main" id="{E61CBCAC-8AD1-4685-9DD5-3B823E16A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814" y="6334921"/>
            <a:ext cx="395514" cy="365125"/>
          </a:xfrm>
        </p:spPr>
        <p:txBody>
          <a:bodyPr/>
          <a:lstStyle/>
          <a:p>
            <a:pPr algn="ctr"/>
            <a:r>
              <a:rPr lang="en-US" altLang="ko-KR" sz="1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t>0</a:t>
            </a:r>
            <a:fld id="{360CBE85-D69E-4BA9-9CB2-3795F351EEED}" type="slidenum">
              <a:rPr lang="ko-KR" altLang="en-US" sz="10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 algn="ctr"/>
              <a:t>6</a:t>
            </a:fld>
            <a:endParaRPr lang="ko-KR" altLang="en-US" sz="1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A9FAAD4-B866-4A2E-A03D-708CD4940ED8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rgbClr val="423B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46C2DF8E-D92A-4CC8-8630-8C0BCDEA56A5}"/>
              </a:ext>
            </a:extLst>
          </p:cNvPr>
          <p:cNvCxnSpPr>
            <a:cxnSpLocks/>
          </p:cNvCxnSpPr>
          <p:nvPr/>
        </p:nvCxnSpPr>
        <p:spPr>
          <a:xfrm>
            <a:off x="2717321" y="914400"/>
            <a:ext cx="905376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Vue.js 기본 사용법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543" y="1760153"/>
            <a:ext cx="3224415" cy="193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ue 프로젝트] Vuetify? why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543" y="3581698"/>
            <a:ext cx="3598361" cy="202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파이어베이스 - 위키백과, 우리 모두의 백과사전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695" y="2108197"/>
            <a:ext cx="3418898" cy="117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Riot Games API: Deep Dive | Riot Games Technolog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341" y="3768683"/>
            <a:ext cx="4765559" cy="165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40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>
            <a:extLst>
              <a:ext uri="{FF2B5EF4-FFF2-40B4-BE49-F238E27FC236}">
                <a16:creationId xmlns:a16="http://schemas.microsoft.com/office/drawing/2014/main" id="{589B4AC2-D79C-4277-B9FF-2E1EFFEAD781}"/>
              </a:ext>
            </a:extLst>
          </p:cNvPr>
          <p:cNvSpPr/>
          <p:nvPr/>
        </p:nvSpPr>
        <p:spPr>
          <a:xfrm>
            <a:off x="0" y="6229645"/>
            <a:ext cx="12192000" cy="628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944A93-52F7-464A-9029-9CA3D19E3B42}"/>
              </a:ext>
            </a:extLst>
          </p:cNvPr>
          <p:cNvSpPr/>
          <p:nvPr/>
        </p:nvSpPr>
        <p:spPr>
          <a:xfrm>
            <a:off x="0" y="0"/>
            <a:ext cx="12192000" cy="1193797"/>
          </a:xfrm>
          <a:prstGeom prst="rect">
            <a:avLst/>
          </a:prstGeom>
          <a:solidFill>
            <a:srgbClr val="5BC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F7F9DD-FB33-47BE-AC54-16CE61C0B60C}"/>
              </a:ext>
            </a:extLst>
          </p:cNvPr>
          <p:cNvSpPr txBox="1"/>
          <p:nvPr/>
        </p:nvSpPr>
        <p:spPr>
          <a:xfrm>
            <a:off x="223418" y="312155"/>
            <a:ext cx="2376516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ko-KR" altLang="en-US" sz="4000" b="1" kern="100" spc="-8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수행 일정</a:t>
            </a:r>
            <a:endParaRPr lang="en-US" altLang="ko-KR" sz="4000" b="1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484D58-C3DA-46DE-9B50-6D5E727661EB}"/>
              </a:ext>
            </a:extLst>
          </p:cNvPr>
          <p:cNvSpPr txBox="1"/>
          <p:nvPr/>
        </p:nvSpPr>
        <p:spPr>
          <a:xfrm>
            <a:off x="508000" y="6386679"/>
            <a:ext cx="11568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kern="100" spc="-8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JHIN.GG</a:t>
            </a:r>
            <a:endParaRPr lang="en-US" altLang="ko-KR" sz="11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9" name="슬라이드 번호 개체 틀 19">
            <a:extLst>
              <a:ext uri="{FF2B5EF4-FFF2-40B4-BE49-F238E27FC236}">
                <a16:creationId xmlns:a16="http://schemas.microsoft.com/office/drawing/2014/main" id="{E61CBCAC-8AD1-4685-9DD5-3B823E16A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814" y="6334921"/>
            <a:ext cx="395514" cy="365125"/>
          </a:xfrm>
        </p:spPr>
        <p:txBody>
          <a:bodyPr/>
          <a:lstStyle/>
          <a:p>
            <a:pPr algn="ctr"/>
            <a:r>
              <a:rPr lang="en-US" altLang="ko-KR" sz="1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t>0</a:t>
            </a:r>
            <a:fld id="{360CBE85-D69E-4BA9-9CB2-3795F351EEED}" type="slidenum">
              <a:rPr lang="ko-KR" altLang="en-US" sz="10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 algn="ctr"/>
              <a:t>7</a:t>
            </a:fld>
            <a:endParaRPr lang="ko-KR" altLang="en-US" sz="1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A9FAAD4-B866-4A2E-A03D-708CD4940ED8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rgbClr val="423B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46C2DF8E-D92A-4CC8-8630-8C0BCDEA56A5}"/>
              </a:ext>
            </a:extLst>
          </p:cNvPr>
          <p:cNvCxnSpPr>
            <a:cxnSpLocks/>
          </p:cNvCxnSpPr>
          <p:nvPr/>
        </p:nvCxnSpPr>
        <p:spPr>
          <a:xfrm>
            <a:off x="2717321" y="914400"/>
            <a:ext cx="905376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428188"/>
              </p:ext>
            </p:extLst>
          </p:nvPr>
        </p:nvGraphicFramePr>
        <p:xfrm>
          <a:off x="1498160" y="1963095"/>
          <a:ext cx="9195679" cy="349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2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2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2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26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26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26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00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`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0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</a:t>
                      </a:r>
                      <a:endParaRPr kumimoji="0" lang="en-US" altLang="ko-KR" sz="11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20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20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algn="ctr" latinLnBrk="1"/>
                      <a:endParaRPr lang="ko-KR" altLang="en-US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STEP 01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주제 선정 </a:t>
                      </a:r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/ API</a:t>
                      </a:r>
                      <a:r>
                        <a:rPr lang="en-US" altLang="ko-KR" sz="1000" b="1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데이터</a:t>
                      </a:r>
                      <a:r>
                        <a:rPr lang="ko-KR" altLang="en-US" sz="1000" b="1" baseline="0" dirty="0" smtClean="0">
                          <a:solidFill>
                            <a:schemeClr val="bg1"/>
                          </a:solidFill>
                        </a:rPr>
                        <a:t> 자료 분석 </a:t>
                      </a:r>
                      <a:r>
                        <a:rPr lang="en-US" altLang="ko-KR" sz="1000" b="1" baseline="0" dirty="0" smtClean="0">
                          <a:solidFill>
                            <a:schemeClr val="bg1"/>
                          </a:solidFill>
                        </a:rPr>
                        <a:t>/ </a:t>
                      </a:r>
                      <a:r>
                        <a:rPr lang="ko-KR" altLang="en-US" sz="1000" b="1" baseline="0" dirty="0" smtClean="0">
                          <a:solidFill>
                            <a:schemeClr val="bg1"/>
                          </a:solidFill>
                        </a:rPr>
                        <a:t>기초 작업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기초 작업 진행 및 부족한 개발 지식 공부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STEP 02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검색</a:t>
                      </a:r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로그인</a:t>
                      </a:r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디자인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3D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메인 기능 개발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STEP 03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게시판</a:t>
                      </a:r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랭킹</a:t>
                      </a:r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반응형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3D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추가 기능 개발</a:t>
                      </a:r>
                      <a:r>
                        <a:rPr lang="en-US" altLang="ko-KR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0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반응형</a:t>
                      </a:r>
                      <a:r>
                        <a:rPr lang="ko-KR" altLang="en-US" sz="10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개선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STEP 04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개선사항 반영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오류 및 수정사항 반영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46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>
            <a:extLst>
              <a:ext uri="{FF2B5EF4-FFF2-40B4-BE49-F238E27FC236}">
                <a16:creationId xmlns:a16="http://schemas.microsoft.com/office/drawing/2014/main" id="{589B4AC2-D79C-4277-B9FF-2E1EFFEAD781}"/>
              </a:ext>
            </a:extLst>
          </p:cNvPr>
          <p:cNvSpPr/>
          <p:nvPr/>
        </p:nvSpPr>
        <p:spPr>
          <a:xfrm>
            <a:off x="0" y="6229645"/>
            <a:ext cx="12192000" cy="628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944A93-52F7-464A-9029-9CA3D19E3B42}"/>
              </a:ext>
            </a:extLst>
          </p:cNvPr>
          <p:cNvSpPr/>
          <p:nvPr/>
        </p:nvSpPr>
        <p:spPr>
          <a:xfrm>
            <a:off x="0" y="0"/>
            <a:ext cx="12192000" cy="1193797"/>
          </a:xfrm>
          <a:prstGeom prst="rect">
            <a:avLst/>
          </a:prstGeom>
          <a:solidFill>
            <a:srgbClr val="5BC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484D58-C3DA-46DE-9B50-6D5E727661EB}"/>
              </a:ext>
            </a:extLst>
          </p:cNvPr>
          <p:cNvSpPr txBox="1"/>
          <p:nvPr/>
        </p:nvSpPr>
        <p:spPr>
          <a:xfrm>
            <a:off x="508000" y="6386679"/>
            <a:ext cx="11568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JHIN.GG</a:t>
            </a:r>
          </a:p>
          <a:p>
            <a:endParaRPr lang="en-US" altLang="ko-KR" sz="11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9" name="슬라이드 번호 개체 틀 19">
            <a:extLst>
              <a:ext uri="{FF2B5EF4-FFF2-40B4-BE49-F238E27FC236}">
                <a16:creationId xmlns:a16="http://schemas.microsoft.com/office/drawing/2014/main" id="{E61CBCAC-8AD1-4685-9DD5-3B823E16A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814" y="6334921"/>
            <a:ext cx="395514" cy="365125"/>
          </a:xfrm>
        </p:spPr>
        <p:txBody>
          <a:bodyPr/>
          <a:lstStyle/>
          <a:p>
            <a:pPr algn="ctr"/>
            <a:r>
              <a:rPr lang="en-US" altLang="ko-KR" sz="1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t>0</a:t>
            </a:r>
            <a:fld id="{360CBE85-D69E-4BA9-9CB2-3795F351EEED}" type="slidenum">
              <a:rPr lang="ko-KR" altLang="en-US" sz="10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 algn="ctr"/>
              <a:t>8</a:t>
            </a:fld>
            <a:endParaRPr lang="ko-KR" altLang="en-US" sz="1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A9FAAD4-B866-4A2E-A03D-708CD4940ED8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rgbClr val="423B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46C2DF8E-D92A-4CC8-8630-8C0BCDEA56A5}"/>
              </a:ext>
            </a:extLst>
          </p:cNvPr>
          <p:cNvCxnSpPr>
            <a:cxnSpLocks/>
          </p:cNvCxnSpPr>
          <p:nvPr/>
        </p:nvCxnSpPr>
        <p:spPr>
          <a:xfrm>
            <a:off x="2717321" y="914400"/>
            <a:ext cx="905376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FF7F9DD-FB33-47BE-AC54-16CE61C0B60C}"/>
              </a:ext>
            </a:extLst>
          </p:cNvPr>
          <p:cNvSpPr txBox="1"/>
          <p:nvPr/>
        </p:nvSpPr>
        <p:spPr>
          <a:xfrm>
            <a:off x="223418" y="404488"/>
            <a:ext cx="2376516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ko-KR" altLang="en-US" sz="2800" b="1" kern="100" spc="-8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프로젝트 소개</a:t>
            </a:r>
            <a:endParaRPr lang="en-US" altLang="ko-KR" sz="2800" b="1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3074" name="Picture 2" descr="Jhin, the Virtuoso - League of Legends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1989230"/>
            <a:ext cx="3029353" cy="178769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7642554" y="1353327"/>
            <a:ext cx="1652254" cy="3282716"/>
            <a:chOff x="9280161" y="2126411"/>
            <a:chExt cx="1652254" cy="3282716"/>
          </a:xfrm>
        </p:grpSpPr>
        <p:pic>
          <p:nvPicPr>
            <p:cNvPr id="3076" name="Picture 4" descr="롤 전적 검색 OP.GG - 전적 검색, 관전, 리플레이, 챔피언 공략, 카운터, 랭킹"/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8148" y="2126411"/>
              <a:ext cx="1401263" cy="910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URF, ARAM, LoL Stats - PORO.G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8148" y="3171825"/>
              <a:ext cx="1401263" cy="1169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YOUR.GG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0161" y="4541694"/>
              <a:ext cx="1652254" cy="867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FF7F9DD-FB33-47BE-AC54-16CE61C0B60C}"/>
              </a:ext>
            </a:extLst>
          </p:cNvPr>
          <p:cNvSpPr txBox="1"/>
          <p:nvPr/>
        </p:nvSpPr>
        <p:spPr>
          <a:xfrm>
            <a:off x="1086424" y="4430569"/>
            <a:ext cx="2984510" cy="92333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5400" b="1" kern="100" spc="-8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JHIN.GG?</a:t>
            </a:r>
            <a:endParaRPr lang="en-US" altLang="ko-KR" sz="5400" b="1" u="sng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8FAF76C-5484-49F3-9079-36ABF544BF9B}"/>
              </a:ext>
            </a:extLst>
          </p:cNvPr>
          <p:cNvSpPr txBox="1"/>
          <p:nvPr/>
        </p:nvSpPr>
        <p:spPr>
          <a:xfrm>
            <a:off x="1160835" y="5400065"/>
            <a:ext cx="7490563" cy="634395"/>
          </a:xfrm>
          <a:prstGeom prst="rect">
            <a:avLst/>
          </a:prstGeom>
          <a:noFill/>
          <a:ln w="3175" cap="rnd">
            <a:noFill/>
          </a:ln>
        </p:spPr>
        <p:txBody>
          <a:bodyPr wrap="none" lIns="54000" tIns="36000" rIns="54000" bIns="36000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2000" kern="100" spc="-8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리그 오브 레전드 유명 캐릭터 명 </a:t>
            </a:r>
            <a:r>
              <a:rPr lang="en-US" altLang="ko-KR" sz="2000" kern="100" spc="-8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(JHIN) + </a:t>
            </a:r>
            <a:r>
              <a:rPr lang="ko-KR" altLang="en-US" sz="2000" kern="100" spc="-8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게임 용어 </a:t>
            </a:r>
            <a:r>
              <a:rPr lang="en-US" altLang="ko-KR" sz="2000" kern="100" spc="-8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Good Game (GG)</a:t>
            </a:r>
          </a:p>
          <a:p>
            <a:pPr>
              <a:spcAft>
                <a:spcPts val="300"/>
              </a:spcAft>
            </a:pPr>
            <a:r>
              <a:rPr lang="ko-KR" altLang="en-US" sz="1400" kern="100" spc="-8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많은 전적 검색 혹은 게임 관련 정보 제공 사이트 들 뒤에 지지</a:t>
            </a:r>
            <a:r>
              <a:rPr lang="en-US" altLang="ko-KR" sz="1400" kern="100" spc="-8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(GG)</a:t>
            </a:r>
            <a:r>
              <a:rPr lang="ko-KR" altLang="en-US" sz="1400" kern="100" spc="-8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붙이는 사이트들이 파생</a:t>
            </a:r>
            <a:endParaRPr lang="en-US" altLang="ko-KR" sz="14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" name="덧셈 기호 10"/>
          <p:cNvSpPr/>
          <p:nvPr/>
        </p:nvSpPr>
        <p:spPr>
          <a:xfrm>
            <a:off x="6359236" y="2639810"/>
            <a:ext cx="502401" cy="502401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63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>
            <a:extLst>
              <a:ext uri="{FF2B5EF4-FFF2-40B4-BE49-F238E27FC236}">
                <a16:creationId xmlns:a16="http://schemas.microsoft.com/office/drawing/2014/main" id="{589B4AC2-D79C-4277-B9FF-2E1EFFEAD781}"/>
              </a:ext>
            </a:extLst>
          </p:cNvPr>
          <p:cNvSpPr/>
          <p:nvPr/>
        </p:nvSpPr>
        <p:spPr>
          <a:xfrm>
            <a:off x="0" y="6229645"/>
            <a:ext cx="12192000" cy="628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944A93-52F7-464A-9029-9CA3D19E3B42}"/>
              </a:ext>
            </a:extLst>
          </p:cNvPr>
          <p:cNvSpPr/>
          <p:nvPr/>
        </p:nvSpPr>
        <p:spPr>
          <a:xfrm>
            <a:off x="0" y="0"/>
            <a:ext cx="12192000" cy="1193797"/>
          </a:xfrm>
          <a:prstGeom prst="rect">
            <a:avLst/>
          </a:prstGeom>
          <a:solidFill>
            <a:srgbClr val="5BC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484D58-C3DA-46DE-9B50-6D5E727661EB}"/>
              </a:ext>
            </a:extLst>
          </p:cNvPr>
          <p:cNvSpPr txBox="1"/>
          <p:nvPr/>
        </p:nvSpPr>
        <p:spPr>
          <a:xfrm>
            <a:off x="508000" y="6386679"/>
            <a:ext cx="11568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JHIN.GG</a:t>
            </a:r>
          </a:p>
          <a:p>
            <a:endParaRPr lang="en-US" altLang="ko-KR" sz="11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9" name="슬라이드 번호 개체 틀 19">
            <a:extLst>
              <a:ext uri="{FF2B5EF4-FFF2-40B4-BE49-F238E27FC236}">
                <a16:creationId xmlns:a16="http://schemas.microsoft.com/office/drawing/2014/main" id="{E61CBCAC-8AD1-4685-9DD5-3B823E16A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814" y="6334921"/>
            <a:ext cx="395514" cy="365125"/>
          </a:xfrm>
        </p:spPr>
        <p:txBody>
          <a:bodyPr/>
          <a:lstStyle/>
          <a:p>
            <a:pPr algn="ctr"/>
            <a:r>
              <a:rPr lang="en-US" altLang="ko-KR" sz="1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t>0</a:t>
            </a:r>
            <a:fld id="{360CBE85-D69E-4BA9-9CB2-3795F351EEED}" type="slidenum">
              <a:rPr lang="ko-KR" altLang="en-US" sz="1000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3B34"/>
                </a:solidFill>
                <a:latin typeface="MetroSans Med" pitchFamily="2" charset="-127"/>
                <a:ea typeface="MetroSans Med" pitchFamily="2" charset="-127"/>
                <a:cs typeface="Pretendard Light" panose="02000403000000020004" pitchFamily="2" charset="-127"/>
              </a:rPr>
              <a:pPr algn="ctr"/>
              <a:t>9</a:t>
            </a:fld>
            <a:endParaRPr lang="ko-KR" altLang="en-US" sz="1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3B34"/>
              </a:solidFill>
              <a:latin typeface="MetroSans Med" pitchFamily="2" charset="-127"/>
              <a:ea typeface="MetroSans Med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A9FAAD4-B866-4A2E-A03D-708CD4940ED8}"/>
              </a:ext>
            </a:extLst>
          </p:cNvPr>
          <p:cNvCxnSpPr>
            <a:cxnSpLocks/>
          </p:cNvCxnSpPr>
          <p:nvPr/>
        </p:nvCxnSpPr>
        <p:spPr>
          <a:xfrm>
            <a:off x="11899900" y="6508750"/>
            <a:ext cx="292100" cy="0"/>
          </a:xfrm>
          <a:prstGeom prst="line">
            <a:avLst/>
          </a:prstGeom>
          <a:ln>
            <a:solidFill>
              <a:srgbClr val="423B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46C2DF8E-D92A-4CC8-8630-8C0BCDEA56A5}"/>
              </a:ext>
            </a:extLst>
          </p:cNvPr>
          <p:cNvCxnSpPr>
            <a:cxnSpLocks/>
          </p:cNvCxnSpPr>
          <p:nvPr/>
        </p:nvCxnSpPr>
        <p:spPr>
          <a:xfrm>
            <a:off x="2717321" y="914400"/>
            <a:ext cx="905376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F17092F0-03B4-4DCC-8049-F5A61EF02B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33"/>
          <a:stretch/>
        </p:blipFill>
        <p:spPr>
          <a:xfrm>
            <a:off x="4518464" y="2030569"/>
            <a:ext cx="7035394" cy="440787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FF7F9DD-FB33-47BE-AC54-16CE61C0B60C}"/>
              </a:ext>
            </a:extLst>
          </p:cNvPr>
          <p:cNvSpPr txBox="1"/>
          <p:nvPr/>
        </p:nvSpPr>
        <p:spPr>
          <a:xfrm>
            <a:off x="223418" y="404488"/>
            <a:ext cx="2376516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ko-KR" altLang="en-US" sz="2800" b="1" kern="100" spc="-8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프로젝트 소개</a:t>
            </a:r>
            <a:endParaRPr lang="en-US" altLang="ko-KR" sz="2800" b="1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642" y="2236125"/>
            <a:ext cx="4535038" cy="301532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FF7F9DD-FB33-47BE-AC54-16CE61C0B60C}"/>
              </a:ext>
            </a:extLst>
          </p:cNvPr>
          <p:cNvSpPr txBox="1"/>
          <p:nvPr/>
        </p:nvSpPr>
        <p:spPr>
          <a:xfrm>
            <a:off x="508000" y="1676626"/>
            <a:ext cx="1706653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ko-KR" altLang="en-US" sz="4000" b="1" kern="100" spc="-8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디자인</a:t>
            </a:r>
            <a:endParaRPr lang="en-US" altLang="ko-KR" sz="4000" b="1" u="sng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FAF76C-5484-49F3-9079-36ABF544BF9B}"/>
              </a:ext>
            </a:extLst>
          </p:cNvPr>
          <p:cNvSpPr txBox="1"/>
          <p:nvPr/>
        </p:nvSpPr>
        <p:spPr>
          <a:xfrm>
            <a:off x="508000" y="2473603"/>
            <a:ext cx="4667144" cy="726728"/>
          </a:xfrm>
          <a:prstGeom prst="rect">
            <a:avLst/>
          </a:prstGeom>
          <a:noFill/>
          <a:ln w="3175" cap="rnd">
            <a:noFill/>
          </a:ln>
        </p:spPr>
        <p:txBody>
          <a:bodyPr wrap="square" lIns="54000" tIns="36000" rIns="54000" bIns="36000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2000" kern="100" spc="-8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눈에 보기 편한 </a:t>
            </a:r>
            <a:r>
              <a:rPr lang="ko-KR" altLang="en-US" sz="2000" kern="100" spc="-80" dirty="0" err="1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다크</a:t>
            </a:r>
            <a:r>
              <a:rPr lang="ko-KR" altLang="en-US" sz="2000" kern="100" spc="-8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모드 계열 색상</a:t>
            </a:r>
            <a:r>
              <a:rPr lang="en-US" altLang="ko-KR" sz="2000" kern="100" spc="-8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</a:p>
          <a:p>
            <a:pPr>
              <a:spcAft>
                <a:spcPts val="300"/>
              </a:spcAft>
            </a:pPr>
            <a:r>
              <a:rPr lang="ko-KR" altLang="en-US" sz="2000" kern="100" spc="-8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423B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최대한 알아보기 쉬운 간결한 디자인</a:t>
            </a:r>
            <a:endParaRPr lang="en-US" altLang="ko-KR" sz="20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423B34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744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</TotalTime>
  <Words>334</Words>
  <Application>Microsoft Office PowerPoint</Application>
  <PresentationFormat>와이드스크린</PresentationFormat>
  <Paragraphs>97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MetroSans Med</vt:lpstr>
      <vt:lpstr>Pretendard ExtraBold</vt:lpstr>
      <vt:lpstr>Pretendard Light</vt:lpstr>
      <vt:lpstr>Pretendard Medium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신강식</dc:creator>
  <cp:lastModifiedBy>user</cp:lastModifiedBy>
  <cp:revision>46</cp:revision>
  <dcterms:created xsi:type="dcterms:W3CDTF">2022-02-18T07:02:00Z</dcterms:created>
  <dcterms:modified xsi:type="dcterms:W3CDTF">2023-05-17T07:39:54Z</dcterms:modified>
</cp:coreProperties>
</file>